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6" r:id="rId7"/>
    <p:sldId id="261" r:id="rId8"/>
    <p:sldId id="263" r:id="rId9"/>
    <p:sldId id="266" r:id="rId10"/>
    <p:sldId id="268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3A75-90D3-4C65-B60D-0AA6855E827B}" type="datetimeFigureOut">
              <a:rPr lang="nl-NL" smtClean="0"/>
              <a:t>30-5-2013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45A1-6AB3-4F67-871A-3FE862D55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52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3A75-90D3-4C65-B60D-0AA6855E827B}" type="datetimeFigureOut">
              <a:rPr lang="nl-NL" smtClean="0"/>
              <a:t>30-5-2013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45A1-6AB3-4F67-871A-3FE862D55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19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3A75-90D3-4C65-B60D-0AA6855E827B}" type="datetimeFigureOut">
              <a:rPr lang="nl-NL" smtClean="0"/>
              <a:t>30-5-2013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45A1-6AB3-4F67-871A-3FE862D55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96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3A75-90D3-4C65-B60D-0AA6855E827B}" type="datetimeFigureOut">
              <a:rPr lang="nl-NL" smtClean="0"/>
              <a:t>30-5-2013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45A1-6AB3-4F67-871A-3FE862D55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11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3A75-90D3-4C65-B60D-0AA6855E827B}" type="datetimeFigureOut">
              <a:rPr lang="nl-NL" smtClean="0"/>
              <a:t>30-5-2013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45A1-6AB3-4F67-871A-3FE862D55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60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3A75-90D3-4C65-B60D-0AA6855E827B}" type="datetimeFigureOut">
              <a:rPr lang="nl-NL" smtClean="0"/>
              <a:t>30-5-2013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45A1-6AB3-4F67-871A-3FE862D55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1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3A75-90D3-4C65-B60D-0AA6855E827B}" type="datetimeFigureOut">
              <a:rPr lang="nl-NL" smtClean="0"/>
              <a:t>30-5-2013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45A1-6AB3-4F67-871A-3FE862D55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47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3A75-90D3-4C65-B60D-0AA6855E827B}" type="datetimeFigureOut">
              <a:rPr lang="nl-NL" smtClean="0"/>
              <a:t>30-5-2013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45A1-6AB3-4F67-871A-3FE862D55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08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3A75-90D3-4C65-B60D-0AA6855E827B}" type="datetimeFigureOut">
              <a:rPr lang="nl-NL" smtClean="0"/>
              <a:t>30-5-2013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45A1-6AB3-4F67-871A-3FE862D55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14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3A75-90D3-4C65-B60D-0AA6855E827B}" type="datetimeFigureOut">
              <a:rPr lang="nl-NL" smtClean="0"/>
              <a:t>30-5-2013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45A1-6AB3-4F67-871A-3FE862D55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81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3A75-90D3-4C65-B60D-0AA6855E827B}" type="datetimeFigureOut">
              <a:rPr lang="nl-NL" smtClean="0"/>
              <a:t>30-5-2013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45A1-6AB3-4F67-871A-3FE862D55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77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E3A75-90D3-4C65-B60D-0AA6855E827B}" type="datetimeFigureOut">
              <a:rPr lang="nl-NL" smtClean="0"/>
              <a:t>30-5-2013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845A1-6AB3-4F67-871A-3FE862D55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4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www.mysites.nl/upload/logo/logo_16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7334"/>
            <a:ext cx="9962006" cy="68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483768" y="2996952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 smtClean="0"/>
              <a:t> Zuid-Afrika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18116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jelle\Desktop\Zuid Afrika\Rob\20120720 Addo  Elephant park\DSC_2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0632"/>
            <a:ext cx="4104456" cy="60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jelle\Desktop\Zuid Afrika\Rob\20120728 Tafelberg\DSC_3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252361" cy="49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5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jelle\Desktop\Zuid Afrika\Rob\20120728 Tafelberg\DSC_33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06756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jelle\Desktop\Zuid Afrika\Danique\Nieuwe map\Zuid Afrika 8 1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75506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jelle\Desktop\Zuid Afrika\Uitgezochte fotos\Riempie geselecteerd\DSCN1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108171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jelle\Desktop\Zuid Afrika\Uitgezochte fotos\Riempie geselecteerd\DSCN0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4833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jelle\Desktop\Zuid Afrika\Riemvasmaak\DSCN03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jelle\Desktop\Zuid Afrika\Riemvasmaak\DSCN0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96336" cy="56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jelle\Desktop\Zuid Afrika\Danique\Cheeta's Addo en muffins bakken 2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jelle\Desktop\Zuid Afrika\Rob\20120720 Addo  Elephant park\DSC_26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6756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jelle\Desktop\Zuid Afrika\Rob\20120811 Daniel's cheetah farm &amp; Graaff Reinet\DSC_4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5112568" cy="58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jelle\Desktop\Zuid Afrika\Rob\20120804 Kragga Kamma\DSC_4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81251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</Words>
  <Application>Microsoft Office PowerPoint</Application>
  <PresentationFormat>Diavoorstelling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Majelle</dc:creator>
  <cp:lastModifiedBy>Fred &amp; Diny</cp:lastModifiedBy>
  <cp:revision>11</cp:revision>
  <dcterms:created xsi:type="dcterms:W3CDTF">2013-03-11T18:20:58Z</dcterms:created>
  <dcterms:modified xsi:type="dcterms:W3CDTF">2013-05-30T18:46:20Z</dcterms:modified>
</cp:coreProperties>
</file>